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0" d="100"/>
          <a:sy n="80" d="100"/>
        </p:scale>
        <p:origin x="-192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328166" y="1295400"/>
            <a:ext cx="6487668" cy="3152887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</a:pPr>
            <a:endParaRPr sz="3200" kern="1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05/11/2012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05/11/2012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05/11/2012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05/11/2012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05/11/2012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05/11/2012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 anchor="b" anchorCtr="0"/>
          <a:lstStyle>
            <a:lvl1pPr algn="ct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05/11/2012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05/11/2012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05/11/2012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05/11/2012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05/11/2012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05/11/2012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1600201"/>
            <a:ext cx="8042276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01F9CA3-105E-4857-9057-6DB6197DA786}" type="datetimeFigureOut">
              <a:rPr lang="en-US" smtClean="0"/>
              <a:t>05/11/2012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97906" y="6275668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9250" indent="-349250" algn="l" defTabSz="914400" rtl="0" eaLnBrk="1" latinLnBrk="0" hangingPunct="1">
        <a:spcBef>
          <a:spcPts val="2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96837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63650" indent="-295275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622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382653" y="1036609"/>
            <a:ext cx="6974998" cy="4966281"/>
            <a:chOff x="1382653" y="1036609"/>
            <a:chExt cx="6974998" cy="4966281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1881051" y="1125251"/>
              <a:ext cx="0" cy="4549227"/>
            </a:xfrm>
            <a:prstGeom prst="line">
              <a:avLst/>
            </a:prstGeom>
            <a:ln w="57150" cmpd="sng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1881051" y="5658403"/>
              <a:ext cx="4903595" cy="0"/>
            </a:xfrm>
            <a:prstGeom prst="line">
              <a:avLst/>
            </a:prstGeom>
            <a:ln w="57150" cmpd="sng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2202599" y="1430676"/>
              <a:ext cx="4003263" cy="3681176"/>
            </a:xfrm>
            <a:prstGeom prst="line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V="1">
              <a:off x="2363372" y="1430676"/>
              <a:ext cx="3842490" cy="3681176"/>
            </a:xfrm>
            <a:prstGeom prst="line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>
              <a:off x="4228347" y="3311452"/>
              <a:ext cx="16077" cy="2363026"/>
            </a:xfrm>
            <a:prstGeom prst="straightConnector1">
              <a:avLst/>
            </a:prstGeom>
            <a:ln>
              <a:prstDash val="dash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 flipH="1">
              <a:off x="1944691" y="3279302"/>
              <a:ext cx="2267578" cy="0"/>
            </a:xfrm>
            <a:prstGeom prst="straightConnector1">
              <a:avLst/>
            </a:prstGeom>
            <a:ln>
              <a:prstDash val="dash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" name="TextBox 1"/>
            <p:cNvSpPr txBox="1"/>
            <p:nvPr/>
          </p:nvSpPr>
          <p:spPr>
            <a:xfrm rot="5400000">
              <a:off x="445972" y="1973290"/>
              <a:ext cx="224269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Price of donuts $</a:t>
              </a:r>
              <a:endParaRPr lang="en-US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865660" y="5633558"/>
              <a:ext cx="24919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Quantity of donuts</a:t>
              </a:r>
              <a:endParaRPr lang="en-US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987186" y="5674478"/>
              <a:ext cx="6430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Q1</a:t>
              </a:r>
              <a:endParaRPr lang="en-US" sz="14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430438" y="3157563"/>
              <a:ext cx="6430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P</a:t>
              </a:r>
              <a:r>
                <a:rPr lang="en-US" sz="1400" dirty="0" smtClean="0"/>
                <a:t>1</a:t>
              </a:r>
              <a:endParaRPr lang="en-US" sz="1400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125474" y="1276787"/>
              <a:ext cx="6430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S</a:t>
              </a:r>
              <a:r>
                <a:rPr lang="en-US" sz="1400" dirty="0" smtClean="0"/>
                <a:t>1</a:t>
              </a:r>
              <a:endParaRPr lang="en-US" sz="1400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205862" y="5029123"/>
              <a:ext cx="6430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D</a:t>
              </a:r>
              <a:r>
                <a:rPr lang="en-US" sz="1400" dirty="0" smtClean="0"/>
                <a:t>1</a:t>
              </a:r>
              <a:endParaRPr lang="en-US" sz="1400" dirty="0"/>
            </a:p>
          </p:txBody>
        </p:sp>
      </p:grpSp>
      <p:cxnSp>
        <p:nvCxnSpPr>
          <p:cNvPr id="8" name="Straight Connector 7"/>
          <p:cNvCxnSpPr/>
          <p:nvPr/>
        </p:nvCxnSpPr>
        <p:spPr>
          <a:xfrm flipV="1">
            <a:off x="1862001" y="4270375"/>
            <a:ext cx="4887517" cy="1587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749518" y="4103211"/>
            <a:ext cx="1608133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 smtClean="0">
                <a:ln>
                  <a:solidFill>
                    <a:srgbClr val="000000"/>
                  </a:solidFill>
                  <a:prstDash val="sysDash"/>
                </a:ln>
              </a:rPr>
              <a:t>World supply</a:t>
            </a:r>
            <a:endParaRPr lang="en-US" dirty="0">
              <a:ln>
                <a:solidFill>
                  <a:srgbClr val="000000"/>
                </a:solidFill>
                <a:prstDash val="sysDash"/>
              </a:ln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 flipV="1">
            <a:off x="3228646" y="4270375"/>
            <a:ext cx="0" cy="1404103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5301921" y="4254300"/>
            <a:ext cx="0" cy="1404103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430438" y="4137222"/>
            <a:ext cx="6430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P</a:t>
            </a:r>
            <a:r>
              <a:rPr lang="en-US" sz="1400" dirty="0"/>
              <a:t>w</a:t>
            </a:r>
            <a:endParaRPr lang="en-US" sz="1400" dirty="0"/>
          </a:p>
        </p:txBody>
      </p:sp>
      <p:sp>
        <p:nvSpPr>
          <p:cNvPr id="24" name="TextBox 23"/>
          <p:cNvSpPr txBox="1"/>
          <p:nvPr/>
        </p:nvSpPr>
        <p:spPr>
          <a:xfrm>
            <a:off x="3018224" y="5695113"/>
            <a:ext cx="6430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Q2</a:t>
            </a:r>
            <a:endParaRPr lang="en-US" sz="1400" dirty="0"/>
          </a:p>
        </p:txBody>
      </p:sp>
      <p:sp>
        <p:nvSpPr>
          <p:cNvPr id="25" name="TextBox 24"/>
          <p:cNvSpPr txBox="1"/>
          <p:nvPr/>
        </p:nvSpPr>
        <p:spPr>
          <a:xfrm>
            <a:off x="5107374" y="5695113"/>
            <a:ext cx="6430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Q3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68551014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Breeze.thmx</Template>
  <TotalTime>32</TotalTime>
  <Words>16</Words>
  <Application>Microsoft Macintosh PowerPoint</Application>
  <PresentationFormat>On-screen Show 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Breeze</vt:lpstr>
      <vt:lpstr>PowerPoint Presentation</vt:lpstr>
    </vt:vector>
  </TitlesOfParts>
  <Company>DCS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paul.murphy Murphy</dc:creator>
  <cp:lastModifiedBy>paul.murphy Murphy</cp:lastModifiedBy>
  <cp:revision>5</cp:revision>
  <dcterms:created xsi:type="dcterms:W3CDTF">2012-09-09T01:17:38Z</dcterms:created>
  <dcterms:modified xsi:type="dcterms:W3CDTF">2012-11-05T04:21:16Z</dcterms:modified>
</cp:coreProperties>
</file>